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C8C7D8B6-2B50-41F9-BF71-2F2B2C188073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DataViz_Final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48930246-3A45-40D7-A716-CF484E3FF696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1/3/2020 11:00:40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ld Unhappiness History Report7" id="10" name="slide10">
            <a:extLst>
              <a:ext uri="{FF2B5EF4-FFF2-40B4-BE49-F238E27FC236}">
                <a16:creationId xmlns:a16="http://schemas.microsoft.com/office/drawing/2014/main" id="{BA1E782A-D2ED-43D6-ACBA-60FCE266BB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ld Unhappiness History Report8" id="11" name="slide11">
            <a:extLst>
              <a:ext uri="{FF2B5EF4-FFF2-40B4-BE49-F238E27FC236}">
                <a16:creationId xmlns:a16="http://schemas.microsoft.com/office/drawing/2014/main" id="{12598F87-E018-4771-864C-C0A8F07E58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ld Unhappiness History Report14" id="12" name="slide12">
            <a:extLst>
              <a:ext uri="{FF2B5EF4-FFF2-40B4-BE49-F238E27FC236}">
                <a16:creationId xmlns:a16="http://schemas.microsoft.com/office/drawing/2014/main" id="{710E2651-E1BC-4570-97C8-FA61C2A14D8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ld Unhappiness History Report11" id="13" name="slide13">
            <a:extLst>
              <a:ext uri="{FF2B5EF4-FFF2-40B4-BE49-F238E27FC236}">
                <a16:creationId xmlns:a16="http://schemas.microsoft.com/office/drawing/2014/main" id="{40CF131E-ED6F-40B9-ACE4-0D12971252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ld Unhappiness History Report12" id="14" name="slide14">
            <a:extLst>
              <a:ext uri="{FF2B5EF4-FFF2-40B4-BE49-F238E27FC236}">
                <a16:creationId xmlns:a16="http://schemas.microsoft.com/office/drawing/2014/main" id="{92780A00-8062-4B77-8A8F-CE7492904B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ld Unhappiness History Report1" id="2" name="slide2">
            <a:extLst>
              <a:ext uri="{FF2B5EF4-FFF2-40B4-BE49-F238E27FC236}">
                <a16:creationId xmlns:a16="http://schemas.microsoft.com/office/drawing/2014/main" id="{07E9981D-168F-4D06-8474-07D4329C81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ld Unhappiness History Report2" id="3" name="slide3">
            <a:extLst>
              <a:ext uri="{FF2B5EF4-FFF2-40B4-BE49-F238E27FC236}">
                <a16:creationId xmlns:a16="http://schemas.microsoft.com/office/drawing/2014/main" id="{E6901105-CED4-4E49-BC39-5127CDD04D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ld Unhappiness History Report3" id="4" name="slide4">
            <a:extLst>
              <a:ext uri="{FF2B5EF4-FFF2-40B4-BE49-F238E27FC236}">
                <a16:creationId xmlns:a16="http://schemas.microsoft.com/office/drawing/2014/main" id="{84EF9C5E-8B6D-4FF7-B33C-F6B7B87D0B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ld Unhappiness History Report4" id="5" name="slide5">
            <a:extLst>
              <a:ext uri="{FF2B5EF4-FFF2-40B4-BE49-F238E27FC236}">
                <a16:creationId xmlns:a16="http://schemas.microsoft.com/office/drawing/2014/main" id="{EE7EF384-37A4-42BA-8A4E-BFB8D9BD80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ld Unhappiness History Report5" id="6" name="slide6">
            <a:extLst>
              <a:ext uri="{FF2B5EF4-FFF2-40B4-BE49-F238E27FC236}">
                <a16:creationId xmlns:a16="http://schemas.microsoft.com/office/drawing/2014/main" id="{174CB450-F902-4B8E-B18F-85C23E12B6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ld Unhappiness History Report13" id="7" name="slide7">
            <a:extLst>
              <a:ext uri="{FF2B5EF4-FFF2-40B4-BE49-F238E27FC236}">
                <a16:creationId xmlns:a16="http://schemas.microsoft.com/office/drawing/2014/main" id="{D1233933-4272-4412-B0CF-99C2D6CA3E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ld Unhappiness History Report6" id="8" name="slide8">
            <a:extLst>
              <a:ext uri="{FF2B5EF4-FFF2-40B4-BE49-F238E27FC236}">
                <a16:creationId xmlns:a16="http://schemas.microsoft.com/office/drawing/2014/main" id="{5B81A867-0044-468E-843C-E6D4D6BA76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ld Unhappiness History Report9" id="9" name="slide9">
            <a:extLst>
              <a:ext uri="{FF2B5EF4-FFF2-40B4-BE49-F238E27FC236}">
                <a16:creationId xmlns:a16="http://schemas.microsoft.com/office/drawing/2014/main" id="{19359FFE-2065-4BDE-B7EC-D1F361E706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2020-01-03T03:00:47Z</dcterms:created>
  <dcterms:modified xsi:type="dcterms:W3CDTF">2020-01-03T03:00:47Z</dcterms:modified>
</cp:coreProperties>
</file>